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5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2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3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0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49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4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5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0DF37-56E9-DD4F-B705-12E0627BC351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70C5-9856-4140-A3EB-B074FD1D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" y="31533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522" y="-765"/>
            <a:ext cx="11666483" cy="2387600"/>
          </a:xfrm>
        </p:spPr>
        <p:txBody>
          <a:bodyPr>
            <a:normAutofit/>
          </a:bodyPr>
          <a:lstStyle/>
          <a:p>
            <a:r>
              <a:rPr lang="en-US" sz="8000" b="1" dirty="0" err="1">
                <a:solidFill>
                  <a:schemeClr val="bg1"/>
                </a:solidFill>
              </a:rPr>
              <a:t>MeterKinesis</a:t>
            </a:r>
            <a:r>
              <a:rPr lang="en-US" sz="8000" b="1" dirty="0">
                <a:solidFill>
                  <a:schemeClr val="bg1"/>
                </a:solidFill>
              </a:rPr>
              <a:t>: Real-time Sensor </a:t>
            </a:r>
            <a:r>
              <a:rPr lang="en-US" sz="8000" b="1" dirty="0" smtClean="0">
                <a:solidFill>
                  <a:schemeClr val="bg1"/>
                </a:solidFill>
              </a:rPr>
              <a:t>Analytics</a:t>
            </a:r>
            <a:r>
              <a:rPr lang="en-US" sz="6600" b="1" dirty="0" smtClean="0">
                <a:solidFill>
                  <a:schemeClr val="bg1"/>
                </a:solidFill>
              </a:rPr>
              <a:t>  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764" y="5744636"/>
            <a:ext cx="9144000" cy="93994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Doug Kelly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GalvanizeU</a:t>
            </a:r>
            <a:r>
              <a:rPr lang="en-US" dirty="0" smtClean="0">
                <a:solidFill>
                  <a:schemeClr val="bg1"/>
                </a:solidFill>
              </a:rPr>
              <a:t> 6007: Data Engineering Final Project Presentation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03/08/2015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13" y="2670616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92" y="58180"/>
            <a:ext cx="10515600" cy="1325563"/>
          </a:xfrm>
        </p:spPr>
        <p:txBody>
          <a:bodyPr/>
          <a:lstStyle/>
          <a:p>
            <a:r>
              <a:rPr lang="en-US" dirty="0" smtClean="0"/>
              <a:t>Phase I Architectural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40" y="2790221"/>
            <a:ext cx="1929007" cy="1929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569" y="4197656"/>
            <a:ext cx="1807011" cy="189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51" y="1348372"/>
            <a:ext cx="1992591" cy="1408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" y="2296609"/>
            <a:ext cx="3403671" cy="808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92" y="3105543"/>
            <a:ext cx="3140048" cy="194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040" y="5052741"/>
            <a:ext cx="2082441" cy="74673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3881164" y="3632574"/>
            <a:ext cx="1064988" cy="91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47840">
            <a:off x="7104711" y="4333177"/>
            <a:ext cx="1304868" cy="91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9536412">
            <a:off x="6995113" y="2322664"/>
            <a:ext cx="1362757" cy="91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45574" y="1213945"/>
            <a:ext cx="8141626" cy="529721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8851790" y="2939582"/>
            <a:ext cx="1210048" cy="91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2933" y="4118455"/>
            <a:ext cx="1616543" cy="17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4974" y="-188192"/>
            <a:ext cx="10515600" cy="1325563"/>
          </a:xfrm>
        </p:spPr>
        <p:txBody>
          <a:bodyPr/>
          <a:lstStyle/>
          <a:p>
            <a:pPr algn="r"/>
            <a:r>
              <a:rPr lang="en-US" dirty="0" smtClean="0"/>
              <a:t>Phase II Architectural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4612070"/>
            <a:ext cx="2529530" cy="2184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984" y="5394709"/>
            <a:ext cx="1399642" cy="1399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32" y="5394709"/>
            <a:ext cx="1867542" cy="1319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63" y="406598"/>
            <a:ext cx="2603762" cy="61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43" y="1166577"/>
            <a:ext cx="2335545" cy="1448312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6200000">
            <a:off x="7176105" y="5513141"/>
            <a:ext cx="672167" cy="10020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98531" y="3293811"/>
            <a:ext cx="1679137" cy="775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011146" y="3701994"/>
            <a:ext cx="1002082" cy="6445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714448" y="3743273"/>
            <a:ext cx="1044534" cy="63536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28" y="3258346"/>
            <a:ext cx="1891446" cy="1891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4971" y="3159317"/>
            <a:ext cx="1804958" cy="2034276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6200000">
            <a:off x="3981462" y="5514462"/>
            <a:ext cx="613884" cy="941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11322" y="3167771"/>
            <a:ext cx="7142038" cy="212227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11322" y="5350591"/>
            <a:ext cx="7142038" cy="14079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5933" y="965659"/>
            <a:ext cx="3151420" cy="1284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0516" y="2035203"/>
            <a:ext cx="1005357" cy="522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456" y="1836378"/>
            <a:ext cx="1677876" cy="905134"/>
          </a:xfrm>
          <a:prstGeom prst="rect">
            <a:avLst/>
          </a:prstGeom>
        </p:spPr>
      </p:pic>
      <p:sp>
        <p:nvSpPr>
          <p:cNvPr id="23" name="Cloud 22"/>
          <p:cNvSpPr/>
          <p:nvPr/>
        </p:nvSpPr>
        <p:spPr>
          <a:xfrm>
            <a:off x="4412082" y="990933"/>
            <a:ext cx="5145622" cy="203074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33461" y="902311"/>
            <a:ext cx="7142038" cy="21836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 Arrow 25"/>
          <p:cNvSpPr/>
          <p:nvPr/>
        </p:nvSpPr>
        <p:spPr>
          <a:xfrm>
            <a:off x="2289567" y="1751601"/>
            <a:ext cx="1432324" cy="2830196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6537" y="2650386"/>
            <a:ext cx="1192960" cy="14105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" name="Right Arrow 28"/>
          <p:cNvSpPr/>
          <p:nvPr/>
        </p:nvSpPr>
        <p:spPr>
          <a:xfrm rot="16200000">
            <a:off x="5032853" y="2856891"/>
            <a:ext cx="1044534" cy="63536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604928" y="2897798"/>
            <a:ext cx="1044534" cy="6353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99" y="-204289"/>
            <a:ext cx="10515600" cy="1325563"/>
          </a:xfrm>
        </p:spPr>
        <p:txBody>
          <a:bodyPr/>
          <a:lstStyle/>
          <a:p>
            <a:pPr algn="r"/>
            <a:r>
              <a:rPr lang="en-US" dirty="0" smtClean="0"/>
              <a:t>Future Architectural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92" y="5406445"/>
            <a:ext cx="1272030" cy="1272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561" y="5442289"/>
            <a:ext cx="1192502" cy="83123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6239416" y="3429033"/>
            <a:ext cx="1213063" cy="6445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85" y="3646459"/>
            <a:ext cx="1661397" cy="1556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304" y="3224094"/>
            <a:ext cx="868951" cy="979350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6200000">
            <a:off x="4104574" y="5472335"/>
            <a:ext cx="613884" cy="104453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12832" y="3168618"/>
            <a:ext cx="5832513" cy="212227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12832" y="5379743"/>
            <a:ext cx="5832513" cy="14079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930" y="994043"/>
            <a:ext cx="3151420" cy="12846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501" y="1968701"/>
            <a:ext cx="1005357" cy="5077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080" y="1860375"/>
            <a:ext cx="1677876" cy="905134"/>
          </a:xfrm>
          <a:prstGeom prst="rect">
            <a:avLst/>
          </a:prstGeom>
        </p:spPr>
      </p:pic>
      <p:sp>
        <p:nvSpPr>
          <p:cNvPr id="23" name="Cloud 22"/>
          <p:cNvSpPr/>
          <p:nvPr/>
        </p:nvSpPr>
        <p:spPr>
          <a:xfrm>
            <a:off x="3855245" y="995029"/>
            <a:ext cx="5145622" cy="203074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99378" y="918610"/>
            <a:ext cx="5845968" cy="21836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31" y="3827822"/>
            <a:ext cx="1192960" cy="14105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" name="Right Arrow 28"/>
          <p:cNvSpPr/>
          <p:nvPr/>
        </p:nvSpPr>
        <p:spPr>
          <a:xfrm rot="16200000">
            <a:off x="4137852" y="2757078"/>
            <a:ext cx="1018888" cy="63536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4729199" y="2806510"/>
            <a:ext cx="1044534" cy="6353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31588" t="20285" r="24026" b="37972"/>
          <a:stretch/>
        </p:blipFill>
        <p:spPr>
          <a:xfrm>
            <a:off x="7664022" y="4258920"/>
            <a:ext cx="1669164" cy="944246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6285276" y="4258920"/>
            <a:ext cx="1170180" cy="6445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649" y="737124"/>
            <a:ext cx="3096131" cy="212859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3165475" flipV="1">
            <a:off x="-42645" y="3229253"/>
            <a:ext cx="940202" cy="2050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3165475" flipV="1">
            <a:off x="355345" y="3227520"/>
            <a:ext cx="940202" cy="2050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8104503" flipV="1">
            <a:off x="1349796" y="3244263"/>
            <a:ext cx="940202" cy="2050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8026240" flipV="1">
            <a:off x="1687823" y="3290356"/>
            <a:ext cx="940202" cy="2050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750419" flipV="1">
            <a:off x="2110715" y="3300025"/>
            <a:ext cx="1540951" cy="35206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flipV="1">
            <a:off x="2039038" y="4128366"/>
            <a:ext cx="1365228" cy="36480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840779" flipV="1">
            <a:off x="1963590" y="5525933"/>
            <a:ext cx="1365228" cy="36480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5037" y="1886269"/>
            <a:ext cx="2461516" cy="146049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492877" y="918578"/>
            <a:ext cx="2556869" cy="437231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27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MeterKinesis: Real-time Sensor Analytics  </vt:lpstr>
      <vt:lpstr>Phase I Architectural Diagram</vt:lpstr>
      <vt:lpstr>Phase II Architectural Diagram</vt:lpstr>
      <vt:lpstr>Future Architectural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Kelly</dc:creator>
  <cp:lastModifiedBy>Doug Kelly</cp:lastModifiedBy>
  <cp:revision>19</cp:revision>
  <dcterms:created xsi:type="dcterms:W3CDTF">2016-03-08T04:47:01Z</dcterms:created>
  <dcterms:modified xsi:type="dcterms:W3CDTF">2016-03-08T21:44:43Z</dcterms:modified>
</cp:coreProperties>
</file>